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5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4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9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3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FECB1C-2024-49D4-B495-50AA2AA8AAA1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E53EDF5-7C3C-47D4-9B3C-FF950F2AD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4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cap="none" dirty="0" err="1" smtClean="0"/>
              <a:t>FFA</a:t>
            </a:r>
            <a:r>
              <a:rPr lang="en-US" sz="6600" cap="none" dirty="0" smtClean="0"/>
              <a:t> Creed</a:t>
            </a:r>
            <a:endParaRPr lang="en-US" sz="6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cap="none" dirty="0" smtClean="0">
                <a:latin typeface="+mj-lt"/>
              </a:rPr>
              <a:t>Annotation</a:t>
            </a:r>
            <a:endParaRPr lang="en-US" sz="2800" i="1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977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The creed 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by E.M. Tiffany and adopted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the Third National FFA Convention. It 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at the 38th and 63rd Conventions.</a:t>
            </a:r>
          </a:p>
        </p:txBody>
      </p:sp>
    </p:spTree>
    <p:extLst>
      <p:ext uri="{BB962C8B-B14F-4D97-AF65-F5344CB8AC3E}">
        <p14:creationId xmlns:p14="http://schemas.microsoft.com/office/powerpoint/2010/main" val="212640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The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by E.M. Tiffany and adopted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the Third National FFA </a:t>
            </a:r>
            <a:r>
              <a:rPr lang="en-US" sz="4000" b="1" dirty="0"/>
              <a:t>___</a:t>
            </a:r>
            <a:r>
              <a:rPr lang="en-US" sz="4000" b="1" dirty="0" smtClean="0"/>
              <a:t>. </a:t>
            </a:r>
            <a:r>
              <a:rPr lang="en-US" sz="4000" b="1" dirty="0"/>
              <a:t>It 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at the 38th 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Conventions.</a:t>
            </a:r>
          </a:p>
        </p:txBody>
      </p:sp>
    </p:spTree>
    <p:extLst>
      <p:ext uri="{BB962C8B-B14F-4D97-AF65-F5344CB8AC3E}">
        <p14:creationId xmlns:p14="http://schemas.microsoft.com/office/powerpoint/2010/main" val="173214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The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by E.M. Tiffany 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the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National FFA </a:t>
            </a:r>
            <a:r>
              <a:rPr lang="en-US" sz="4000" b="1" dirty="0"/>
              <a:t>___</a:t>
            </a:r>
            <a:r>
              <a:rPr lang="en-US" sz="4000" b="1" dirty="0" smtClean="0"/>
              <a:t>. </a:t>
            </a:r>
            <a:r>
              <a:rPr lang="en-US" sz="4000" b="1" dirty="0"/>
              <a:t>It 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at the 38th 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5973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The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by </a:t>
            </a:r>
            <a:r>
              <a:rPr lang="en-US" sz="4000" b="1" dirty="0"/>
              <a:t>___ </a:t>
            </a:r>
            <a:r>
              <a:rPr lang="en-US" sz="4000" b="1" dirty="0" smtClean="0"/>
              <a:t>Tiffany </a:t>
            </a:r>
            <a:r>
              <a:rPr lang="en-US" sz="4000" b="1" dirty="0"/>
              <a:t>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National FFA </a:t>
            </a:r>
            <a:r>
              <a:rPr lang="en-US" sz="4000" b="1" dirty="0"/>
              <a:t>___</a:t>
            </a:r>
            <a:r>
              <a:rPr lang="en-US" sz="4000" b="1" dirty="0" smtClean="0"/>
              <a:t>. </a:t>
            </a:r>
            <a:r>
              <a:rPr lang="en-US" sz="4000" b="1" dirty="0"/>
              <a:t>It 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at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38th 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3988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The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by </a:t>
            </a:r>
            <a:r>
              <a:rPr lang="en-US" sz="4000" b="1" dirty="0"/>
              <a:t>___ </a:t>
            </a:r>
            <a:r>
              <a:rPr lang="en-US" sz="4000" b="1" dirty="0" smtClean="0"/>
              <a:t>Tiffany </a:t>
            </a:r>
            <a:r>
              <a:rPr lang="en-US" sz="4000" b="1" dirty="0"/>
              <a:t>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National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was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at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38th 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5647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by </a:t>
            </a:r>
            <a:r>
              <a:rPr lang="en-US" sz="4000" b="1" dirty="0"/>
              <a:t>___ </a:t>
            </a:r>
            <a:r>
              <a:rPr lang="en-US" sz="4000" b="1" dirty="0" smtClean="0"/>
              <a:t>Tiffany </a:t>
            </a:r>
            <a:r>
              <a:rPr lang="en-US" sz="4000" b="1" dirty="0"/>
              <a:t>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National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at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4463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by </a:t>
            </a:r>
            <a:r>
              <a:rPr lang="en-US" sz="4000" b="1" dirty="0"/>
              <a:t>___ 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___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at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and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92467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cap="none" dirty="0" smtClean="0"/>
              <a:t>FFA Creed </a:t>
            </a:r>
            <a:r>
              <a:rPr lang="en-US" sz="4400" b="1" cap="none" dirty="0" smtClean="0"/>
              <a:t>Annotation</a:t>
            </a:r>
            <a:endParaRPr lang="en-US" sz="44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89589"/>
            <a:ext cx="11029615" cy="3678303"/>
          </a:xfrm>
        </p:spPr>
        <p:txBody>
          <a:bodyPr>
            <a:noAutofit/>
          </a:bodyPr>
          <a:lstStyle/>
          <a:p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 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___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/>
              <a:t>___</a:t>
            </a:r>
            <a:r>
              <a:rPr lang="en-US" sz="4000" b="1" smtClean="0"/>
              <a:t> </a:t>
            </a:r>
            <a:r>
              <a:rPr lang="en-US" sz="4000" b="1"/>
              <a:t>___</a:t>
            </a:r>
            <a:r>
              <a:rPr lang="en-US" sz="4000" b="1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/>
              <a:t>___</a:t>
            </a:r>
            <a:r>
              <a:rPr lang="en-US" sz="4000" b="1" smtClean="0"/>
              <a:t> </a:t>
            </a:r>
            <a:r>
              <a:rPr lang="en-US" sz="4000" b="1"/>
              <a:t>___</a:t>
            </a:r>
            <a:r>
              <a:rPr lang="en-US" sz="4000" b="1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 </a:t>
            </a:r>
            <a:r>
              <a:rPr lang="en-US" sz="4000" b="1" dirty="0"/>
              <a:t>___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943009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28</TotalTime>
  <Words>225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FFA Creed</vt:lpstr>
      <vt:lpstr>FFA Creed Annotation</vt:lpstr>
      <vt:lpstr>FFA Creed Annotation</vt:lpstr>
      <vt:lpstr>FFA Creed Annotation</vt:lpstr>
      <vt:lpstr>FFA Creed Annotation</vt:lpstr>
      <vt:lpstr>FFA Creed Annotation</vt:lpstr>
      <vt:lpstr>FFA Creed Annotation</vt:lpstr>
      <vt:lpstr>FFA Creed Annotation</vt:lpstr>
      <vt:lpstr>FFA Creed Annotation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 Creed</dc:title>
  <dc:creator>Sara Jackson</dc:creator>
  <cp:lastModifiedBy>Jackson, Sara</cp:lastModifiedBy>
  <cp:revision>4</cp:revision>
  <dcterms:created xsi:type="dcterms:W3CDTF">2015-09-03T01:40:03Z</dcterms:created>
  <dcterms:modified xsi:type="dcterms:W3CDTF">2015-09-28T22:11:17Z</dcterms:modified>
</cp:coreProperties>
</file>